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89A-FF0C-482C-99A5-0EBFC3155EB5}" type="datetimeFigureOut">
              <a:rPr lang="pl-PL" smtClean="0"/>
              <a:t>2016-06-06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0D27-C06B-451C-8442-25C04D6C4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32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B89A-FF0C-482C-99A5-0EBFC3155EB5}" type="datetimeFigureOut">
              <a:rPr lang="pl-PL" smtClean="0"/>
              <a:t>2016-06-06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0D27-C06B-451C-8442-25C04D6C4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6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5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6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7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8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1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8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4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7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6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1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828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Ośrodek Kultury</dc:creator>
  <cp:lastModifiedBy>Ośrodek Kultury</cp:lastModifiedBy>
  <cp:revision>1</cp:revision>
  <dcterms:created xsi:type="dcterms:W3CDTF">2016-06-06T12:51:33Z</dcterms:created>
  <dcterms:modified xsi:type="dcterms:W3CDTF">2016-06-06T12:51:33Z</dcterms:modified>
</cp:coreProperties>
</file>