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868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4934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550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53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720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4865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267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915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66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78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456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9481-B659-4E21-969A-0B8D5C1C87D4}" type="datetimeFigureOut">
              <a:rPr lang="pl-PL" smtClean="0"/>
              <a:t>2017-08-23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2DB23-3D79-4C63-B8FC-29C6D74E7B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1146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1484784"/>
            <a:ext cx="9144000" cy="4093847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4427984" y="2420888"/>
            <a:ext cx="1440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/>
          <p:nvPr/>
        </p:nvSpPr>
        <p:spPr>
          <a:xfrm>
            <a:off x="4139952" y="1988840"/>
            <a:ext cx="648072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1259632" y="351179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Lustro dla skręcających z ulicy Mickiewicza w ulicę Sienkiewicza – w lewo, do Zalesia, które pomoże im zobaczyć samochody jadące w kierunku Zalesia Dolnego od skrzyżowania z Wojska Polskiego</a:t>
            </a:r>
            <a:endParaRPr lang="pl-PL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Łącznik prosty ze strzałką 8"/>
          <p:cNvCxnSpPr/>
          <p:nvPr/>
        </p:nvCxnSpPr>
        <p:spPr>
          <a:xfrm flipV="1">
            <a:off x="1043608" y="2204864"/>
            <a:ext cx="3420380" cy="252028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4499992" y="2204864"/>
            <a:ext cx="3960440" cy="252028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56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9120"/>
            <a:ext cx="9144000" cy="4659760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5364088" y="1916832"/>
            <a:ext cx="216024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/>
          <p:nvPr/>
        </p:nvSpPr>
        <p:spPr>
          <a:xfrm>
            <a:off x="5076056" y="1340768"/>
            <a:ext cx="79208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043608" y="3861048"/>
            <a:ext cx="8027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Lustro dla skręcających z ulicy Sienkiewicza w ulicę Mickiewicza, które pomoże</a:t>
            </a:r>
          </a:p>
          <a:p>
            <a:r>
              <a:rPr lang="pl-PL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 zobaczyć samochody jadące prawym pasem w kierunku ulicy Wojska Polskiego </a:t>
            </a:r>
          </a:p>
          <a:p>
            <a:r>
              <a:rPr lang="pl-PL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(od strony Zalesia Dolnego)</a:t>
            </a:r>
            <a:endParaRPr lang="pl-PL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Łącznik prosty ze strzałką 6"/>
          <p:cNvCxnSpPr/>
          <p:nvPr/>
        </p:nvCxnSpPr>
        <p:spPr>
          <a:xfrm flipV="1">
            <a:off x="107504" y="1599077"/>
            <a:ext cx="5472608" cy="211795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5580112" y="1599077"/>
            <a:ext cx="1152128" cy="415980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3472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60</Words>
  <Application>Microsoft Office PowerPoint</Application>
  <PresentationFormat>Pokaz na ekranie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Motyw pakietu Office</vt:lpstr>
      <vt:lpstr>Prezentacja programu PowerPoint</vt:lpstr>
      <vt:lpstr>Prezentacja programu PowerPoint</vt:lpstr>
    </vt:vector>
  </TitlesOfParts>
  <Company>PKO BP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Turczyński Bogusław Jacek</dc:creator>
  <cp:lastModifiedBy>Turczyński Bogusław Jacek</cp:lastModifiedBy>
  <cp:revision>2</cp:revision>
  <dcterms:created xsi:type="dcterms:W3CDTF">2017-08-23T08:21:40Z</dcterms:created>
  <dcterms:modified xsi:type="dcterms:W3CDTF">2017-08-23T08:42:21Z</dcterms:modified>
</cp:coreProperties>
</file>